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1" r:id="rId2"/>
    <p:sldId id="472" r:id="rId3"/>
    <p:sldId id="267" r:id="rId4"/>
    <p:sldId id="268" r:id="rId5"/>
    <p:sldId id="473" r:id="rId6"/>
    <p:sldId id="269" r:id="rId7"/>
    <p:sldId id="270" r:id="rId8"/>
    <p:sldId id="470" r:id="rId9"/>
    <p:sldId id="474" r:id="rId10"/>
    <p:sldId id="475" r:id="rId11"/>
    <p:sldId id="476" r:id="rId12"/>
    <p:sldId id="477" r:id="rId13"/>
    <p:sldId id="478" r:id="rId14"/>
    <p:sldId id="479" r:id="rId15"/>
    <p:sldId id="4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3AF9-E1AB-49CD-897D-AB20050F99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2\2.wma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2\1.wma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ssZhnIPoh³ \</a:t>
            </a:r>
            <a:r>
              <a:rPr lang="en-US" sz="3000" b="1" dirty="0" err="1">
                <a:latin typeface="ML-Aathira" pitchFamily="82" charset="0"/>
              </a:rPr>
              <a:t>ÂIn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ssZha¡fpw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k`bpsS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AwK§fpam¡nb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k`tbmsSm¯p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Nn´n¡phm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AhfpsS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hÀ</a:t>
            </a:r>
            <a:r>
              <a:rPr lang="en-US" sz="3000" b="1" dirty="0">
                <a:latin typeface="ML-Aathira" pitchFamily="82" charset="0"/>
              </a:rPr>
              <a:t>¯\§</a:t>
            </a:r>
            <a:r>
              <a:rPr lang="en-US" sz="3000" b="1" dirty="0" err="1">
                <a:latin typeface="ML-Aathira" pitchFamily="82" charset="0"/>
              </a:rPr>
              <a:t>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Ignhns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m¯p</a:t>
            </a:r>
            <a:r>
              <a:rPr lang="en-US" sz="3000" b="1" dirty="0">
                <a:latin typeface="ML-Aathira" pitchFamily="82" charset="0"/>
              </a:rPr>
              <a:t> ]¦</a:t>
            </a:r>
            <a:r>
              <a:rPr lang="en-US" sz="3000" b="1" dirty="0" err="1">
                <a:latin typeface="ML-Aathira" pitchFamily="82" charset="0"/>
              </a:rPr>
              <a:t>mfnIfmIphm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papÅ</a:t>
            </a:r>
            <a:r>
              <a:rPr lang="en-US" sz="3000" b="1" dirty="0">
                <a:latin typeface="ML-Aathira" pitchFamily="82" charset="0"/>
              </a:rPr>
              <a:t> k·\</a:t>
            </a:r>
            <a:r>
              <a:rPr lang="en-US" sz="3000" b="1" dirty="0" err="1">
                <a:latin typeface="ML-Aathira" pitchFamily="82" charset="0"/>
              </a:rPr>
              <a:t>Êv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R§Ä¡p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642918"/>
            <a:ext cx="7429552" cy="371477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(1 </a:t>
            </a:r>
            <a:r>
              <a:rPr lang="en-US" sz="4500" dirty="0" err="1">
                <a:latin typeface="ML-Aathira" pitchFamily="82" charset="0"/>
              </a:rPr>
              <a:t>tImdn</a:t>
            </a:r>
            <a:r>
              <a:rPr lang="en-US" sz="4500" dirty="0">
                <a:latin typeface="ML-Aathira" pitchFamily="82" charset="0"/>
              </a:rPr>
              <a:t>. 12:12þ27)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21457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InkvXphnsâ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Htcmcp¯cpw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Ahbh§fpamWv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(1 </a:t>
            </a:r>
            <a:r>
              <a:rPr lang="en-US" sz="3000" dirty="0" err="1">
                <a:latin typeface="ML-Aathira" pitchFamily="82" charset="0"/>
              </a:rPr>
              <a:t>tImdn</a:t>
            </a:r>
            <a:r>
              <a:rPr lang="en-US" sz="3000" dirty="0">
                <a:latin typeface="ML-Aathira" pitchFamily="82" charset="0"/>
              </a:rPr>
              <a:t> 12:27).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785926"/>
            <a:ext cx="87154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hnizmk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coioe</a:t>
            </a:r>
            <a:r>
              <a:rPr lang="en-US" sz="3000" b="1" dirty="0">
                <a:latin typeface="ML-Aathira" pitchFamily="82" charset="0"/>
              </a:rPr>
              <a:t>\ ¢</a:t>
            </a:r>
            <a:r>
              <a:rPr lang="en-US" sz="3000" b="1" dirty="0" err="1">
                <a:latin typeface="ML-Aathira" pitchFamily="82" charset="0"/>
              </a:rPr>
              <a:t>mÊpIfnÂ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Rm³ </a:t>
            </a:r>
            <a:r>
              <a:rPr lang="en-US" sz="3000" b="1" dirty="0" err="1">
                <a:latin typeface="ML-Aathira" pitchFamily="82" charset="0"/>
              </a:rPr>
              <a:t>apS§msX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s¦Sp¡pw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429000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incÊnt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mSp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tNÀ¶p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nÂ¡pw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Ahbh§Ä</a:t>
            </a:r>
            <a:r>
              <a:rPr lang="en-US" sz="2600" dirty="0">
                <a:latin typeface="ML-Aathira" pitchFamily="82" charset="0"/>
              </a:rPr>
              <a:t> t]</a:t>
            </a:r>
            <a:r>
              <a:rPr lang="en-US" sz="2600" dirty="0" err="1">
                <a:latin typeface="ML-Aathira" pitchFamily="82" charset="0"/>
              </a:rPr>
              <a:t>mse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CutimtbmSp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tNÀ¶p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nÂ¡pw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Ahbh§Ä</a:t>
            </a:r>
            <a:r>
              <a:rPr lang="en-US" sz="2600" dirty="0">
                <a:latin typeface="ML-Aathira" pitchFamily="82" charset="0"/>
              </a:rPr>
              <a:t> \½Ä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I®pw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ImXpw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I¿pw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sN¿pw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IÀ½§Ä </a:t>
            </a:r>
            <a:r>
              <a:rPr lang="en-US" sz="2600" dirty="0" err="1">
                <a:latin typeface="ML-Aathira" pitchFamily="82" charset="0"/>
              </a:rPr>
              <a:t>thsd¶t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mÂ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k`bntemtcm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ZuXyap­v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\½Ä ]qÀ¯nbm¡oSm³</a:t>
            </a:r>
          </a:p>
          <a:p>
            <a:r>
              <a:rPr lang="en-US" sz="2600" dirty="0" err="1">
                <a:latin typeface="ML-Aathira" pitchFamily="82" charset="0"/>
              </a:rPr>
              <a:t>ssZhnIamw</a:t>
            </a:r>
            <a:r>
              <a:rPr lang="en-US" sz="2600" dirty="0">
                <a:latin typeface="ML-Aathira" pitchFamily="82" charset="0"/>
              </a:rPr>
              <a:t> Poh³ \</a:t>
            </a:r>
            <a:r>
              <a:rPr lang="en-US" sz="2600" dirty="0" err="1">
                <a:latin typeface="ML-Aathira" pitchFamily="82" charset="0"/>
              </a:rPr>
              <a:t>ÂIn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kXv^e§tfInSm³</a:t>
            </a:r>
          </a:p>
          <a:p>
            <a:r>
              <a:rPr lang="en-US" sz="2600" dirty="0" err="1">
                <a:latin typeface="ML-Aathira" pitchFamily="82" charset="0"/>
              </a:rPr>
              <a:t>IqZmiItfgptaIn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iàcm¡p¶otim</a:t>
            </a:r>
            <a:endParaRPr lang="en-US" sz="2600" dirty="0">
              <a:latin typeface="ML-Aathira" pitchFamily="82" charset="0"/>
            </a:endParaRP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1501162"/>
            <a:ext cx="74295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k`-bn-eqsS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Poh³ \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6224"/>
            <a:ext cx="5346700" cy="1195388"/>
          </a:xfrm>
          <a:prstGeom prst="rect">
            <a:avLst/>
          </a:prstGeom>
          <a:noFill/>
        </p:spPr>
      </p:pic>
      <p:pic>
        <p:nvPicPr>
          <p:cNvPr id="2" name="Picture 3" descr="D:\web photo\sagrado-jesus.jpg"/>
          <p:cNvPicPr>
            <a:picLocks noChangeAspect="1" noChangeArrowheads="1"/>
          </p:cNvPicPr>
          <p:nvPr/>
        </p:nvPicPr>
        <p:blipFill>
          <a:blip r:embed="rId3"/>
          <a:srcRect l="5376" r="5376"/>
          <a:stretch>
            <a:fillRect/>
          </a:stretch>
        </p:blipFill>
        <p:spPr bwMode="auto">
          <a:xfrm>
            <a:off x="1571604" y="2428868"/>
            <a:ext cx="5929354" cy="4429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214290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Cutim-bnÂ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hniz-kn¨v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Ahn-Sps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\w A\p-k-</a:t>
            </a:r>
            <a:r>
              <a:rPr lang="en-US" sz="3000" b="1" dirty="0" err="1">
                <a:latin typeface="ML-Aathira" pitchFamily="82" charset="0"/>
              </a:rPr>
              <a:t>cn¨v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Pohn</a:t>
            </a:r>
            <a:r>
              <a:rPr lang="en-US" sz="3000" b="1" dirty="0">
                <a:latin typeface="ML-Aathira" pitchFamily="82" charset="0"/>
              </a:rPr>
              <a:t>-¡p-¶-h-</a:t>
            </a:r>
            <a:r>
              <a:rPr lang="en-US" sz="3000" b="1" dirty="0" err="1">
                <a:latin typeface="ML-Aathira" pitchFamily="82" charset="0"/>
              </a:rPr>
              <a:t>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kaq</a:t>
            </a:r>
            <a:r>
              <a:rPr lang="en-US" sz="3000" b="1" dirty="0">
                <a:latin typeface="ML-Aathira" pitchFamily="82" charset="0"/>
              </a:rPr>
              <a:t>-l-</a:t>
            </a:r>
            <a:r>
              <a:rPr lang="en-US" sz="3000" b="1" dirty="0" err="1">
                <a:latin typeface="ML-Aathira" pitchFamily="82" charset="0"/>
              </a:rPr>
              <a:t>amWv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Xncp</a:t>
            </a:r>
            <a:r>
              <a:rPr lang="en-US" sz="3000" b="1" dirty="0">
                <a:latin typeface="ML-Aathira" pitchFamily="82" charset="0"/>
              </a:rPr>
              <a:t>-k`.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Xncpk`sb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icoct¯mSpw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AXnse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Ahbh§tfmSpw</a:t>
            </a:r>
            <a:r>
              <a:rPr lang="en-US" sz="3000" b="1" dirty="0">
                <a:latin typeface="ML-Aathira" pitchFamily="82" charset="0"/>
              </a:rPr>
              <a:t> D]</a:t>
            </a:r>
            <a:r>
              <a:rPr lang="en-US" sz="3000" b="1" dirty="0" err="1">
                <a:latin typeface="ML-Aathira" pitchFamily="82" charset="0"/>
              </a:rPr>
              <a:t>an¡mhp¶XmWv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.]</a:t>
            </a:r>
            <a:r>
              <a:rPr lang="en-US" sz="3000" b="1" dirty="0" err="1">
                <a:latin typeface="ML-Aathira" pitchFamily="82" charset="0"/>
              </a:rPr>
              <a:t>utemkv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Çolm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dbp¶p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InkvXphnsâ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Hmtcmcp¯cpw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Ahbh§fpamWv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(1tImdn 12:27)</a:t>
            </a:r>
          </a:p>
        </p:txBody>
      </p:sp>
      <p:pic>
        <p:nvPicPr>
          <p:cNvPr id="2" name="Picture 2" descr="D:\web photo\class 4\PaulT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214546" y="3429000"/>
            <a:ext cx="4617506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14290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H¶msW¦nepw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AXnÂ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]e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Ahbh§Ä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Ahbh§Ä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esX¦nepw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AhsbÃmw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tNÀ¶v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GI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icocambncn¡p¶p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(1tImdn 12:12)</a:t>
            </a:r>
          </a:p>
        </p:txBody>
      </p:sp>
      <p:pic>
        <p:nvPicPr>
          <p:cNvPr id="3075" name="Picture 3" descr="D:\web photo\class 4\parts_of_the_body_indian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4429156" cy="508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dy-of-christ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0"/>
          </a:blip>
          <a:srcRect l="16260" t="356" r="14634" b="6976"/>
          <a:stretch>
            <a:fillRect/>
          </a:stretch>
        </p:blipFill>
        <p:spPr>
          <a:xfrm>
            <a:off x="2214546" y="2500306"/>
            <a:ext cx="4647855" cy="4357694"/>
          </a:xfrm>
          <a:effectLst/>
        </p:spPr>
      </p:pic>
      <p:sp>
        <p:nvSpPr>
          <p:cNvPr id="5" name="Rectangle 4"/>
          <p:cNvSpPr/>
          <p:nvPr/>
        </p:nvSpPr>
        <p:spPr>
          <a:xfrm>
            <a:off x="571472" y="57148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ico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-c-¯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nse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 Ah-b-h-§-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sf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t¸m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-se-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bmWv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anin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-lm-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bpsS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ico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-c-am-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Ip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¶ 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k`-bnse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ML-Aathira" pitchFamily="82" charset="0"/>
              </a:rPr>
              <a:t>AwK</a:t>
            </a:r>
            <a:r>
              <a:rPr lang="en-US" sz="3600" b="1" dirty="0">
                <a:solidFill>
                  <a:srgbClr val="FF0000"/>
                </a:solidFill>
                <a:latin typeface="ML-Aathira" pitchFamily="82" charset="0"/>
              </a:rPr>
              <a:t>-§Ä.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642918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Cutim-tbmSp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tNÀ¶p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ZuXyw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nÀh-ln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ktlm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-Z-c-§-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tfm-SpÅ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Iq«m-bva-bnÂ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-cp-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ssZhn-I-Po-h³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Bh-iy-amWv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D:\web photo\Class 5\lession 1\images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928794" y="2500306"/>
            <a:ext cx="5286412" cy="434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714356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Xncpk`bn-eq-sS-bmWv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temI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-¯n\p Poh³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-¶Xv. Cu Poh³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-¶Xv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k`-bn-eqsS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hÀ¯n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-¨p-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sIm-­mWv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122" name="Picture 2" descr="D:\web photo\class I\class 4 1\jesus-with-children-1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6"/>
            <a:ext cx="3994553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4290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hmgv¯n¸mSmw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IÀ¯mhn³</a:t>
            </a: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mh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amIpw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\maw</a:t>
            </a: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koamXoX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al¯zw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\mw</a:t>
            </a:r>
          </a:p>
          <a:p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kmZcsa¶pw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IoÀ¯n¡pw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833</TotalTime>
  <Words>258</Words>
  <Application>Microsoft Office PowerPoint</Application>
  <PresentationFormat>On-screen Show (4:3)</PresentationFormat>
  <Paragraphs>73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103</cp:revision>
  <dcterms:created xsi:type="dcterms:W3CDTF">2013-05-28T05:25:40Z</dcterms:created>
  <dcterms:modified xsi:type="dcterms:W3CDTF">2013-12-02T05:36:52Z</dcterms:modified>
</cp:coreProperties>
</file>